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9" r:id="rId12"/>
    <p:sldId id="268" r:id="rId13"/>
    <p:sldId id="267" r:id="rId14"/>
    <p:sldId id="266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60" autoAdjust="0"/>
  </p:normalViewPr>
  <p:slideViewPr>
    <p:cSldViewPr>
      <p:cViewPr varScale="1">
        <p:scale>
          <a:sx n="87" d="100"/>
          <a:sy n="87" d="100"/>
        </p:scale>
        <p:origin x="-1493" y="-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5E7FF-B40A-4C29-B7DE-EFB94DB04661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6090D-FBB7-4534-B38F-B37F957F554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1285860"/>
            <a:ext cx="7000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«Творчество - источник радости»</a:t>
            </a:r>
            <a:endParaRPr lang="ru-RU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4929198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Ворохта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Светлана Михайловна, педагог  дополнительного образования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-2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142852"/>
            <a:ext cx="318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714356"/>
            <a:ext cx="239317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827297"/>
            <a:ext cx="2500330" cy="303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3929066"/>
            <a:ext cx="2565893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0"/>
            <a:ext cx="3418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лентами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3071834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642918"/>
            <a:ext cx="2866096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071810"/>
            <a:ext cx="3482011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071810"/>
            <a:ext cx="3460821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7422" y="5000636"/>
            <a:ext cx="1643074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5000636"/>
            <a:ext cx="1571636" cy="1714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1736" y="0"/>
            <a:ext cx="3418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лентами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642918"/>
            <a:ext cx="2268125" cy="302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71480"/>
            <a:ext cx="2321703" cy="309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786190"/>
            <a:ext cx="2285984" cy="29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86190"/>
            <a:ext cx="2286016" cy="29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4744" y="0"/>
            <a:ext cx="1621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500042"/>
            <a:ext cx="2928958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00042"/>
            <a:ext cx="2857520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500438"/>
            <a:ext cx="3095604" cy="3095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500438"/>
            <a:ext cx="3071834" cy="3076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0"/>
            <a:ext cx="315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785794"/>
            <a:ext cx="3357586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928934"/>
            <a:ext cx="3429024" cy="3429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0"/>
            <a:ext cx="28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</a:p>
          <a:p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3571900" cy="35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00372"/>
            <a:ext cx="3452794" cy="3452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8926" y="142852"/>
            <a:ext cx="26432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3500462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7496"/>
            <a:ext cx="3667132" cy="3667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1736" y="1857364"/>
            <a:ext cx="44291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ВНИМАНИЕ.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142852"/>
            <a:ext cx="439735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Радость от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творчества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проявляться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причинам: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18" y="2643182"/>
            <a:ext cx="56436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собственных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работ;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получение результата;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окружение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поддержка;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оценка стараний;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уверенность в себе.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142852"/>
            <a:ext cx="566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природным материалом </a:t>
            </a:r>
          </a:p>
        </p:txBody>
      </p:sp>
      <p:sp>
        <p:nvSpPr>
          <p:cNvPr id="6146" name="AutoShape 2" descr="C:\Users\EBF5~1\AppData\Local\Temp\{E5EA470E-3A3A-4B60-BB85-45A4C862CB39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C:\Users\EBF5~1\AppData\Local\Temp\{E5EA470E-3A3A-4B60-BB85-45A4C862CB39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C:\Users\EBF5~1\AppData\Local\Temp\{42133AAC-64CE-46D8-B94C-FDFC1D92D645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C:\Users\EBF5~1\AppData\Local\Temp\{8FE2BA8D-01B1-478F-A24E-EE96B6EBF7BD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7" name="AutoShape 13" descr="https://i.oneme.ru/i?r=BTE2sh_eZW7g8kugOdIm2Not_29wkhVUT8KJbHTU_1cbOIjvPPhWOLKam91_BAh6n6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928670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928670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857628"/>
            <a:ext cx="2500330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1" y="3832971"/>
            <a:ext cx="2500330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8794" y="142852"/>
            <a:ext cx="557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природным материалом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785794"/>
            <a:ext cx="2595538" cy="259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85794"/>
            <a:ext cx="2571768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786190"/>
            <a:ext cx="2595538" cy="259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86190"/>
            <a:ext cx="2595538" cy="259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00100" y="714356"/>
            <a:ext cx="1928827" cy="3358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71670" y="142852"/>
            <a:ext cx="557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природным материалом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429000"/>
            <a:ext cx="2191421" cy="3309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785926"/>
            <a:ext cx="2286016" cy="341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142852"/>
            <a:ext cx="557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природным материалом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714356"/>
            <a:ext cx="2738414" cy="2738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714356"/>
            <a:ext cx="2714644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571876"/>
            <a:ext cx="2714644" cy="3057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71876"/>
            <a:ext cx="2857488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80" y="142852"/>
            <a:ext cx="557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природным материалом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929066"/>
            <a:ext cx="2433447" cy="2786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85794"/>
            <a:ext cx="3107953" cy="2938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785794"/>
            <a:ext cx="3026399" cy="295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214290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71546"/>
            <a:ext cx="3143272" cy="3143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00372"/>
            <a:ext cx="3524232" cy="3524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500570"/>
            <a:ext cx="3062955" cy="1947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071546"/>
            <a:ext cx="1367598" cy="18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0"/>
            <a:ext cx="318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714752"/>
            <a:ext cx="3214710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071834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714356"/>
            <a:ext cx="2357454" cy="2857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81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АЛТАЙ</dc:creator>
  <cp:lastModifiedBy>АЛТАЙ</cp:lastModifiedBy>
  <cp:revision>39</cp:revision>
  <dcterms:created xsi:type="dcterms:W3CDTF">2026-03-17T13:24:30Z</dcterms:created>
  <dcterms:modified xsi:type="dcterms:W3CDTF">2026-03-17T21:26:39Z</dcterms:modified>
</cp:coreProperties>
</file>